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4C2ED-3882-4840-B9F6-D8693B05D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166" y="520505"/>
            <a:ext cx="6850966" cy="2989458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EF2F4A-B1D3-47E5-9137-9A2E858E8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470" y="3685734"/>
            <a:ext cx="4501662" cy="157206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atoshi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135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309ADF0-C21F-4506-A529-D679B555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86" y="365125"/>
            <a:ext cx="758489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2C1AA27-9BC8-4DB7-9671-728E1D68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695" y="1825625"/>
            <a:ext cx="8539089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803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0C23B2-D712-4994-AF2E-140FD7BBF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9994" y="815927"/>
            <a:ext cx="10525394" cy="5908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57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8D7DC1A-EC3D-4A6B-AAF1-9BFFD1DA78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2166" y="520505"/>
            <a:ext cx="6850966" cy="1125415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s-ES" dirty="0"/>
              <a:t>Gracias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4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9204C-2EF6-4B3C-8166-80C9AC1F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F531AD-FFD0-44AB-BB9F-C3880814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5462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183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E350-BDD5-481D-AED1-20E1CD6B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1"/>
            <a:ext cx="10515600" cy="1172992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CF37355-0A4A-4F06-A366-3B4F6358D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883"/>
            <a:ext cx="5056163" cy="41230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9BF03CB-DD95-4E10-864B-A203061616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7639" y="2053883"/>
            <a:ext cx="5056163" cy="41230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29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C1E10-654E-48FD-91D6-BFC33AC8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26"/>
            <a:ext cx="4901418" cy="874762"/>
          </a:xfrm>
        </p:spPr>
        <p:txBody>
          <a:bodyPr>
            <a:no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AD1DBD5-EE3B-4E62-A8DB-63DB3641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883"/>
            <a:ext cx="5056163" cy="412308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9C1969D0-9BB2-4252-B045-DA7B7204875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55435" y="1407099"/>
            <a:ext cx="5936565" cy="39808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81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DE4DF-238D-4B9A-A28E-33CF046B3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6039"/>
            <a:ext cx="5157787" cy="809036"/>
          </a:xfrm>
        </p:spPr>
        <p:txBody>
          <a:bodyPr anchor="b"/>
          <a:lstStyle>
            <a:lvl1pPr marL="0" indent="0">
              <a:buNone/>
              <a:defRPr sz="2400" b="1">
                <a:latin typeface="Satoshi Black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D8E020-A5DB-4EC6-BCAB-C99DAE62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89DF-81E1-4F8E-9535-866937BB42B5}" type="datetimeFigureOut">
              <a:rPr lang="es-MX" smtClean="0"/>
              <a:t>16/02/2026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0EFE6B-5209-46A1-9C5F-0F76BEF6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0E47D5-E9F3-40CD-9D15-55F9A76C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5FF1-1CFD-4263-9218-7CA4B209140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63561D2-647D-4AD9-BCE9-1622D2C1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6360"/>
            <a:ext cx="10515600" cy="1172992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68932CCA-9139-4564-82A7-3693874431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671761"/>
            <a:ext cx="5056163" cy="350520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EE6D8BB8-3F70-480D-9310-F4E40D3C9E3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27714" y="1696039"/>
            <a:ext cx="5157787" cy="809036"/>
          </a:xfrm>
        </p:spPr>
        <p:txBody>
          <a:bodyPr anchor="b"/>
          <a:lstStyle>
            <a:lvl1pPr marL="0" indent="0">
              <a:buNone/>
              <a:defRPr sz="2400" b="1">
                <a:latin typeface="Satoshi Black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EF9664E-19F0-4151-AAA7-E1A3317BD8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26126" y="2671761"/>
            <a:ext cx="5056163" cy="350520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195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B78F868-069D-403C-8CB0-BDC73D3F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468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F8938E6-465B-4836-8872-C313587E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23585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128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B78F868-069D-403C-8CB0-BDC73D3F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468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713D1414-679B-4BB1-A213-DBD43336CD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53792" y="2040146"/>
            <a:ext cx="9515623" cy="48178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3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D512405-0169-4BAE-B176-AB161B66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468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FCB4C2C-2130-46FB-806E-A4F79FD6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23585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Satoshi Medium" pitchFamily="50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Satoshi" pitchFamily="50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8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D512405-0169-4BAE-B176-AB161B66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468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5B"/>
                </a:solidFill>
                <a:latin typeface="Museo Slab 300" panose="020000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F0E6FA47-7636-4944-AE44-19E627A776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64812" y="2040146"/>
            <a:ext cx="9515623" cy="48178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736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43F926-9B00-431D-805E-90F99023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33050B-A45E-4716-99E3-4B8A0F57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EBE98-4067-4E98-A0EB-CB1E1A135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89DF-81E1-4F8E-9535-866937BB42B5}" type="datetimeFigureOut">
              <a:rPr lang="es-MX" smtClean="0"/>
              <a:t>16/02/2026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A1B4F-40D0-4145-9F85-AB4D30065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70081-00EA-46EC-97D6-EFBFCE414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5FF1-1CFD-4263-9218-7CA4B2091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3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61" r:id="rId9"/>
    <p:sldLayoutId id="2147483656" r:id="rId10"/>
    <p:sldLayoutId id="2147483657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7D0E3-D9F7-4608-95D9-15A59CFCD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35B0F9-8692-4E3D-932D-218E48061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427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14F04-937F-4B8D-AED3-DD1412CA0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84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A99AF-AB54-4B01-ADD0-B990E54E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D0EB5A-6806-4276-8887-890C5C5F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07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04F7D-0779-438C-B066-E19DBE49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122AE-4398-416D-87F9-F8B82101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0D5ED7-2771-43FF-B453-BBF752D66C3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53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B7D5C-C8B6-496D-B3F7-4D8B7A4A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EEB6AA-9D52-4F4A-9B31-C465ADE4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708A7AE0-1430-4AAD-9519-29EE3D802D4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49992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7FFBD7-EB75-4CDF-83A9-45DC666DB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C5574D0-D197-4503-9D7F-5C1B11B4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D0E050-F6E1-479D-835D-235EFD8EB4D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EE117F-BFB3-4AAD-B6CC-6438644A634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AA8479-5BA8-4F53-BC53-31EE1CBF40A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69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47360-B3DC-419D-8465-42574312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55C4C-3FA4-4171-9939-A71E8A21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1D6D9-9EDA-4C79-839E-C095C0BF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4832AD-047F-4E81-9D41-9794753A1E8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53806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F50BEF-F198-4E42-B412-073FC1C34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CFE54C-86BF-4282-9199-0B016E70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EC7734-43A0-4406-B336-384D80C6E94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B53BA8-E9ED-4F72-A4E7-85452249753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A880E2-9F1E-43C9-A662-27CF07C999D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63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84B6F-9298-4C10-A4C4-B31EF02B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8A1E2-B462-4386-ADC3-CF1AEDA6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020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Museo Slab 300</vt:lpstr>
      <vt:lpstr>Museo Slab 500</vt:lpstr>
      <vt:lpstr>Satoshi</vt:lpstr>
      <vt:lpstr>Satoshi Black</vt:lpstr>
      <vt:lpstr>Satoshi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 Ejecutivas</dc:title>
  <dc:creator>DIRECCION</dc:creator>
  <cp:lastModifiedBy>DIRECCION</cp:lastModifiedBy>
  <cp:revision>7</cp:revision>
  <dcterms:created xsi:type="dcterms:W3CDTF">2026-02-16T17:52:20Z</dcterms:created>
  <dcterms:modified xsi:type="dcterms:W3CDTF">2026-02-16T22:41:42Z</dcterms:modified>
</cp:coreProperties>
</file>