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32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082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6A7C0-7A88-4CBC-83BE-914A7E385518}" type="datetimeFigureOut">
              <a:rPr lang="es-MX" smtClean="0"/>
              <a:t>28/02/2025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F15AB3-D4E7-4804-8264-C048E10FA89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4842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EC4BFB-FCC4-407D-B553-6A114461FE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15543" y="2033682"/>
            <a:ext cx="7908174" cy="2387600"/>
          </a:xfrm>
        </p:spPr>
        <p:txBody>
          <a:bodyPr anchor="b">
            <a:noAutofit/>
          </a:bodyPr>
          <a:lstStyle>
            <a:lvl1pPr algn="r">
              <a:defRPr sz="8000"/>
            </a:lvl1pPr>
          </a:lstStyle>
          <a:p>
            <a:r>
              <a:rPr lang="es-ES" dirty="0"/>
              <a:t>TÍTULO DEL</a:t>
            </a:r>
            <a:br>
              <a:rPr lang="es-ES" dirty="0"/>
            </a:br>
            <a:r>
              <a:rPr lang="es-ES" dirty="0"/>
              <a:t>PROYECTO</a:t>
            </a:r>
            <a:endParaRPr lang="es-MX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D7DCD48-0FD1-4A44-891F-00CFCB7BB1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45237" y="4522123"/>
            <a:ext cx="3078480" cy="447271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CICLO  25 - 2</a:t>
            </a:r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78CEE17-1113-4866-AC73-C22BC24E58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839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4135E3-C17C-4C0B-8052-73CF8AC20F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7078" y="2766218"/>
            <a:ext cx="8377844" cy="1325563"/>
          </a:xfrm>
        </p:spPr>
        <p:txBody>
          <a:bodyPr>
            <a:normAutofit/>
          </a:bodyPr>
          <a:lstStyle>
            <a:lvl1pPr algn="ctr">
              <a:defRPr sz="8800"/>
            </a:lvl1pPr>
          </a:lstStyle>
          <a:p>
            <a:r>
              <a:rPr lang="es-ES" dirty="0"/>
              <a:t>TÍTULO</a:t>
            </a:r>
            <a:endParaRPr lang="es-MX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B99FD46-E441-4CC0-950E-9650BFD94D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2" y="284938"/>
            <a:ext cx="2251091" cy="780498"/>
          </a:xfrm>
          <a:prstGeom prst="rect">
            <a:avLst/>
          </a:prstGeom>
        </p:spPr>
      </p:pic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3DC0F9B0-9CCC-4AD3-BC5E-928B69F0B2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5728" y="6162586"/>
            <a:ext cx="4695032" cy="365125"/>
          </a:xfrm>
        </p:spPr>
        <p:txBody>
          <a:bodyPr anchor="ctr">
            <a:no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/>
            </a:lvl2pPr>
          </a:lstStyle>
          <a:p>
            <a:pPr lvl="0"/>
            <a:r>
              <a:rPr lang="es-MX" dirty="0"/>
              <a:t>NOMBRE DE LA MATERIA</a:t>
            </a:r>
          </a:p>
        </p:txBody>
      </p:sp>
      <p:sp>
        <p:nvSpPr>
          <p:cNvPr id="14" name="Marcador de texto 12">
            <a:extLst>
              <a:ext uri="{FF2B5EF4-FFF2-40B4-BE49-F238E27FC236}">
                <a16:creationId xmlns:a16="http://schemas.microsoft.com/office/drawing/2014/main" id="{6CE0A4AF-1258-4342-89A1-8A1C0E80B6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04616" y="6162586"/>
            <a:ext cx="4695032" cy="365125"/>
          </a:xfrm>
        </p:spPr>
        <p:txBody>
          <a:bodyPr anchor="ctr">
            <a:noAutofit/>
          </a:bodyPr>
          <a:lstStyle>
            <a:lvl1pPr marL="0" indent="0" algn="r">
              <a:buNone/>
              <a:defRPr sz="1100"/>
            </a:lvl1pPr>
            <a:lvl2pPr marL="457200" indent="0">
              <a:buNone/>
              <a:defRPr/>
            </a:lvl2pPr>
          </a:lstStyle>
          <a:p>
            <a:pPr lvl="0"/>
            <a:r>
              <a:rPr lang="es-MX" dirty="0"/>
              <a:t>NOMBRE DE LA MATERIA</a:t>
            </a:r>
          </a:p>
        </p:txBody>
      </p:sp>
    </p:spTree>
    <p:extLst>
      <p:ext uri="{BB962C8B-B14F-4D97-AF65-F5344CB8AC3E}">
        <p14:creationId xmlns:p14="http://schemas.microsoft.com/office/powerpoint/2010/main" val="2393993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Tex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8AA59A-4700-4C60-9CAD-812D96E571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400" y="822960"/>
            <a:ext cx="2454680" cy="2684991"/>
          </a:xfrm>
        </p:spPr>
        <p:txBody>
          <a:bodyPr anchor="t">
            <a:noAutofit/>
          </a:bodyPr>
          <a:lstStyle>
            <a:lvl1pPr algn="ctr">
              <a:defRPr sz="4400"/>
            </a:lvl1pPr>
          </a:lstStyle>
          <a:p>
            <a:r>
              <a:rPr lang="es-ES" dirty="0"/>
              <a:t>TÍTULO</a:t>
            </a:r>
            <a:endParaRPr lang="es-MX" dirty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4DC95607-F5BD-4352-8636-1425BEA760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83527" y="831273"/>
            <a:ext cx="7962208" cy="5120640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A57CF7FE-891E-4990-860F-991E269BC5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735" y="450021"/>
            <a:ext cx="474865" cy="468976"/>
          </a:xfrm>
          <a:prstGeom prst="rect">
            <a:avLst/>
          </a:prstGeom>
        </p:spPr>
      </p:pic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D5B44829-00CF-4502-855C-B90FA01BA1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5728" y="6162586"/>
            <a:ext cx="4695032" cy="365125"/>
          </a:xfrm>
        </p:spPr>
        <p:txBody>
          <a:bodyPr anchor="ctr">
            <a:no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/>
            </a:lvl2pPr>
          </a:lstStyle>
          <a:p>
            <a:pPr lvl="0"/>
            <a:r>
              <a:rPr lang="es-MX" dirty="0"/>
              <a:t>NOMBRE DE LA MATERIA</a:t>
            </a:r>
          </a:p>
        </p:txBody>
      </p:sp>
      <p:sp>
        <p:nvSpPr>
          <p:cNvPr id="14" name="Marcador de texto 12">
            <a:extLst>
              <a:ext uri="{FF2B5EF4-FFF2-40B4-BE49-F238E27FC236}">
                <a16:creationId xmlns:a16="http://schemas.microsoft.com/office/drawing/2014/main" id="{4ECFC492-F4D5-4585-B5C8-DE82B1FFBE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04616" y="6162586"/>
            <a:ext cx="4695032" cy="365125"/>
          </a:xfrm>
        </p:spPr>
        <p:txBody>
          <a:bodyPr anchor="ctr">
            <a:noAutofit/>
          </a:bodyPr>
          <a:lstStyle>
            <a:lvl1pPr marL="0" indent="0" algn="r">
              <a:buNone/>
              <a:defRPr sz="1100"/>
            </a:lvl1pPr>
            <a:lvl2pPr marL="457200" indent="0">
              <a:buNone/>
              <a:defRPr/>
            </a:lvl2pPr>
          </a:lstStyle>
          <a:p>
            <a:pPr lvl="0"/>
            <a:r>
              <a:rPr lang="es-MX" dirty="0"/>
              <a:t>NOMBRE DE LA MATERIA</a:t>
            </a:r>
          </a:p>
        </p:txBody>
      </p:sp>
    </p:spTree>
    <p:extLst>
      <p:ext uri="{BB962C8B-B14F-4D97-AF65-F5344CB8AC3E}">
        <p14:creationId xmlns:p14="http://schemas.microsoft.com/office/powerpoint/2010/main" val="320249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, Texto y Imag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96D7AB-45F4-485B-AABE-BDF6A5C22A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6938" y="472064"/>
            <a:ext cx="6184669" cy="577880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TÍTULO</a:t>
            </a:r>
            <a:endParaRPr lang="es-MX" dirty="0"/>
          </a:p>
        </p:txBody>
      </p:sp>
      <p:sp>
        <p:nvSpPr>
          <p:cNvPr id="18" name="Marcador de posición de imagen 17">
            <a:extLst>
              <a:ext uri="{FF2B5EF4-FFF2-40B4-BE49-F238E27FC236}">
                <a16:creationId xmlns:a16="http://schemas.microsoft.com/office/drawing/2014/main" id="{0730A8A4-EB75-496F-A581-8D443E6E7D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8312" y="0"/>
            <a:ext cx="4221163" cy="6858000"/>
          </a:xfrm>
        </p:spPr>
        <p:txBody>
          <a:bodyPr/>
          <a:lstStyle/>
          <a:p>
            <a:endParaRPr lang="es-MX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5EC3F60F-9D78-478C-966A-753DB3DEA8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88624" y="1296786"/>
            <a:ext cx="7131976" cy="4638502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1F8A0A9-6881-4FA4-8E30-78F0340A9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735" y="450021"/>
            <a:ext cx="474865" cy="468976"/>
          </a:xfrm>
          <a:prstGeom prst="rect">
            <a:avLst/>
          </a:prstGeom>
        </p:spPr>
      </p:pic>
      <p:sp>
        <p:nvSpPr>
          <p:cNvPr id="17" name="Marcador de texto 12">
            <a:extLst>
              <a:ext uri="{FF2B5EF4-FFF2-40B4-BE49-F238E27FC236}">
                <a16:creationId xmlns:a16="http://schemas.microsoft.com/office/drawing/2014/main" id="{001CDED5-5072-4444-85E1-ADBC25FB1A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8624" y="6162586"/>
            <a:ext cx="2555895" cy="365125"/>
          </a:xfrm>
        </p:spPr>
        <p:txBody>
          <a:bodyPr anchor="ctr">
            <a:no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/>
            </a:lvl2pPr>
          </a:lstStyle>
          <a:p>
            <a:pPr lvl="0"/>
            <a:r>
              <a:rPr lang="es-MX" dirty="0"/>
              <a:t>NOMBRE DE LA MATERIA</a:t>
            </a:r>
          </a:p>
        </p:txBody>
      </p:sp>
      <p:sp>
        <p:nvSpPr>
          <p:cNvPr id="19" name="Marcador de texto 12">
            <a:extLst>
              <a:ext uri="{FF2B5EF4-FFF2-40B4-BE49-F238E27FC236}">
                <a16:creationId xmlns:a16="http://schemas.microsoft.com/office/drawing/2014/main" id="{07F52E17-0657-4DD0-A2F5-1B6789C280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43752" y="6162586"/>
            <a:ext cx="2555895" cy="365125"/>
          </a:xfrm>
        </p:spPr>
        <p:txBody>
          <a:bodyPr anchor="ctr">
            <a:noAutofit/>
          </a:bodyPr>
          <a:lstStyle>
            <a:lvl1pPr marL="0" indent="0" algn="r">
              <a:buNone/>
              <a:defRPr sz="1100"/>
            </a:lvl1pPr>
            <a:lvl2pPr marL="457200" indent="0">
              <a:buNone/>
              <a:defRPr/>
            </a:lvl2pPr>
          </a:lstStyle>
          <a:p>
            <a:pPr lvl="0"/>
            <a:r>
              <a:rPr lang="es-MX" dirty="0"/>
              <a:t>NOMBRE DE LA MATERIA</a:t>
            </a:r>
          </a:p>
        </p:txBody>
      </p:sp>
    </p:spTree>
    <p:extLst>
      <p:ext uri="{BB962C8B-B14F-4D97-AF65-F5344CB8AC3E}">
        <p14:creationId xmlns:p14="http://schemas.microsoft.com/office/powerpoint/2010/main" val="1867246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Imag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62D62F-4714-4932-AD14-DF77E15E2B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54976" y="381751"/>
            <a:ext cx="6682047" cy="615777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 dirty="0"/>
              <a:t>TÍTULO</a:t>
            </a:r>
            <a:endParaRPr lang="es-MX" dirty="0"/>
          </a:p>
        </p:txBody>
      </p:sp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F60559FC-51E0-43B9-9C21-EE76E88539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5138" y="1371600"/>
            <a:ext cx="5386387" cy="5037138"/>
          </a:xfrm>
        </p:spPr>
        <p:txBody>
          <a:bodyPr/>
          <a:lstStyle/>
          <a:p>
            <a:endParaRPr lang="es-MX"/>
          </a:p>
        </p:txBody>
      </p:sp>
      <p:sp>
        <p:nvSpPr>
          <p:cNvPr id="10" name="Marcador de posición de imagen 9">
            <a:extLst>
              <a:ext uri="{FF2B5EF4-FFF2-40B4-BE49-F238E27FC236}">
                <a16:creationId xmlns:a16="http://schemas.microsoft.com/office/drawing/2014/main" id="{89DDC6CE-3A99-4F0D-81D1-E4CFB21A16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16663" y="1371600"/>
            <a:ext cx="5386387" cy="5037138"/>
          </a:xfrm>
        </p:spPr>
        <p:txBody>
          <a:bodyPr/>
          <a:lstStyle/>
          <a:p>
            <a:endParaRPr lang="es-MX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1629494-3176-44BD-9181-AEE274873B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735" y="450021"/>
            <a:ext cx="474865" cy="46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25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922D2CB-2334-4E10-A30C-E8A6A41DB8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735" y="450021"/>
            <a:ext cx="474865" cy="46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39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250B288-23D0-402B-B458-CF5E4343B1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735" y="450021"/>
            <a:ext cx="474865" cy="468976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9F82A105-37D6-4EEB-B361-B9B8DE1EAC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54976" y="880515"/>
            <a:ext cx="6682047" cy="615777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 dirty="0"/>
              <a:t>CONCLUSIONES</a:t>
            </a:r>
            <a:endParaRPr lang="es-MX" dirty="0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1A70B120-038C-406F-A66B-C4FA56A0DB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44738" y="2286000"/>
            <a:ext cx="7497531" cy="320833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sp>
        <p:nvSpPr>
          <p:cNvPr id="12" name="Marcador de texto 12">
            <a:extLst>
              <a:ext uri="{FF2B5EF4-FFF2-40B4-BE49-F238E27FC236}">
                <a16:creationId xmlns:a16="http://schemas.microsoft.com/office/drawing/2014/main" id="{D7E73897-D3E9-4B27-BD7B-00295B9E37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5728" y="6162586"/>
            <a:ext cx="4695032" cy="365125"/>
          </a:xfrm>
        </p:spPr>
        <p:txBody>
          <a:bodyPr anchor="ctr">
            <a:no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/>
            </a:lvl2pPr>
          </a:lstStyle>
          <a:p>
            <a:pPr lvl="0"/>
            <a:r>
              <a:rPr lang="es-MX" dirty="0"/>
              <a:t>NOMBRE DE LA MATERIA</a:t>
            </a: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9534F21F-3C18-4930-808C-1AD2277F3D7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04616" y="6162586"/>
            <a:ext cx="4695032" cy="365125"/>
          </a:xfrm>
        </p:spPr>
        <p:txBody>
          <a:bodyPr anchor="ctr">
            <a:noAutofit/>
          </a:bodyPr>
          <a:lstStyle>
            <a:lvl1pPr marL="0" indent="0" algn="r">
              <a:buNone/>
              <a:defRPr sz="1100"/>
            </a:lvl1pPr>
            <a:lvl2pPr marL="457200" indent="0">
              <a:buNone/>
              <a:defRPr/>
            </a:lvl2pPr>
          </a:lstStyle>
          <a:p>
            <a:pPr lvl="0"/>
            <a:r>
              <a:rPr lang="es-MX" dirty="0"/>
              <a:t>NOMBRE DE LA MATERIA</a:t>
            </a:r>
          </a:p>
        </p:txBody>
      </p:sp>
    </p:spTree>
    <p:extLst>
      <p:ext uri="{BB962C8B-B14F-4D97-AF65-F5344CB8AC3E}">
        <p14:creationId xmlns:p14="http://schemas.microsoft.com/office/powerpoint/2010/main" val="1768570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ografía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B6BCB43D-0EF1-4422-80B6-D3CB75AD37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9800" y="1296785"/>
            <a:ext cx="4687888" cy="5111194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sp>
        <p:nvSpPr>
          <p:cNvPr id="13" name="Marcador de texto 11">
            <a:extLst>
              <a:ext uri="{FF2B5EF4-FFF2-40B4-BE49-F238E27FC236}">
                <a16:creationId xmlns:a16="http://schemas.microsoft.com/office/drawing/2014/main" id="{34BB2000-1826-4515-98C3-AAFE944516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4314" y="1296785"/>
            <a:ext cx="4687888" cy="5111194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FA83DC4E-F881-4923-8EC6-53877A84AC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54976" y="426091"/>
            <a:ext cx="6682047" cy="615777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 dirty="0"/>
              <a:t>BIBLIOGRAFÍAS</a:t>
            </a:r>
            <a:endParaRPr lang="es-MX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54F32EF7-6ACB-411A-92E9-69626B62E9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735" y="450021"/>
            <a:ext cx="474865" cy="46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2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radecimien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1F3306-7B2D-4C22-9B33-EB481C11D8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5514" y="2185931"/>
            <a:ext cx="8460971" cy="2585893"/>
          </a:xfrm>
        </p:spPr>
        <p:txBody>
          <a:bodyPr/>
          <a:lstStyle>
            <a:lvl1pPr algn="ctr">
              <a:defRPr sz="8800"/>
            </a:lvl1pPr>
          </a:lstStyle>
          <a:p>
            <a:r>
              <a:rPr lang="es-ES" dirty="0"/>
              <a:t>GRACIAS POR</a:t>
            </a:r>
            <a:br>
              <a:rPr lang="es-ES" dirty="0"/>
            </a:br>
            <a:r>
              <a:rPr lang="es-ES" dirty="0"/>
              <a:t>SU ATENCIÓN</a:t>
            </a:r>
            <a:endParaRPr lang="es-MX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221F608-7C87-4B1B-B993-184A87F65D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790" y="479341"/>
            <a:ext cx="3556419" cy="12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02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856CFCC-956A-4DB8-A3B0-A46394666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F4B3B18-B0F7-42AA-B043-F6BB4348C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333A6F-9D59-4677-BDC7-119BD883D8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C11B8-3607-4B53-8D0A-09C2C2101DF0}" type="datetimeFigureOut">
              <a:rPr lang="es-MX" smtClean="0"/>
              <a:t>28/02/2025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25B4FB-2CA0-469C-B494-68461DB6DA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03A47A-7F76-4277-A646-79378D7C8C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1719E-6A2C-4BAB-AEC8-C6B83561085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2130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8" r:id="rId3"/>
    <p:sldLayoutId id="2147483652" r:id="rId4"/>
    <p:sldLayoutId id="2147483654" r:id="rId5"/>
    <p:sldLayoutId id="2147483662" r:id="rId6"/>
    <p:sldLayoutId id="2147483655" r:id="rId7"/>
    <p:sldLayoutId id="2147483659" r:id="rId8"/>
    <p:sldLayoutId id="214748366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482332-CD47-4265-80F7-2F335859B0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2147E4-9438-42C8-8B10-BF6235A088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174994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do 1">
      <a:dk1>
        <a:srgbClr val="FFFFFF"/>
      </a:dk1>
      <a:lt1>
        <a:sysClr val="window" lastClr="FFFFFF"/>
      </a:lt1>
      <a:dk2>
        <a:srgbClr val="E9A233"/>
      </a:dk2>
      <a:lt2>
        <a:srgbClr val="E7E6E6"/>
      </a:lt2>
      <a:accent1>
        <a:srgbClr val="703784"/>
      </a:accent1>
      <a:accent2>
        <a:srgbClr val="ED7D31"/>
      </a:accent2>
      <a:accent3>
        <a:srgbClr val="FFFFFF"/>
      </a:accent3>
      <a:accent4>
        <a:srgbClr val="FFC000"/>
      </a:accent4>
      <a:accent5>
        <a:srgbClr val="A8008C"/>
      </a:accent5>
      <a:accent6>
        <a:srgbClr val="E50FC1"/>
      </a:accent6>
      <a:hlink>
        <a:srgbClr val="703784"/>
      </a:hlink>
      <a:folHlink>
        <a:srgbClr val="FFFFFF"/>
      </a:folHlink>
    </a:clrScheme>
    <a:fontScheme name="25-2">
      <a:majorFont>
        <a:latin typeface="Museo 700"/>
        <a:ea typeface=""/>
        <a:cs typeface=""/>
      </a:majorFont>
      <a:minorFont>
        <a:latin typeface="Museo 300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Panorámica</PresentationFormat>
  <Paragraphs>0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7" baseType="lpstr">
      <vt:lpstr>Arial</vt:lpstr>
      <vt:lpstr>Calibri</vt:lpstr>
      <vt:lpstr>Museo 300</vt:lpstr>
      <vt:lpstr>Museo 700</vt:lpstr>
      <vt:lpstr>Wingdings</vt:lpstr>
      <vt:lpstr>Tema de Office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Ivon Pxrrxsqxxx</dc:creator>
  <cp:lastModifiedBy>Ivon Pxrrxsqxxx</cp:lastModifiedBy>
  <cp:revision>14</cp:revision>
  <dcterms:created xsi:type="dcterms:W3CDTF">2025-02-27T19:34:34Z</dcterms:created>
  <dcterms:modified xsi:type="dcterms:W3CDTF">2025-02-28T19:20:21Z</dcterms:modified>
</cp:coreProperties>
</file>